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89" d="100"/>
          <a:sy n="89" d="100"/>
        </p:scale>
        <p:origin x="-155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02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08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2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</a:p>
          <a:p>
            <a:pPr marL="0" indent="0" algn="just">
              <a:buFont typeface="Arial" pitchFamily="34" charset="0"/>
              <a:buNone/>
            </a:pPr>
            <a:endParaRPr lang="pt-BR" sz="2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Ορισμός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Τι είναι ένα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;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Τα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Drones </a:t>
            </a:r>
            <a:r>
              <a:rPr lang="el-GR" sz="3000" b="1" spc="100" dirty="0" smtClean="0">
                <a:solidFill>
                  <a:srgbClr val="54BC9B"/>
                </a:solidFill>
              </a:rPr>
              <a:t>είναι πιο επίσημα γνωστά ως Μη Επανδρωμένα Εναέρια Οχήματα: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U</a:t>
            </a:r>
            <a:r>
              <a:rPr lang="pt-BR" sz="3000" b="1" spc="100" dirty="0" smtClean="0">
                <a:solidFill>
                  <a:srgbClr val="54BC9B"/>
                </a:solidFill>
              </a:rPr>
              <a:t>nmanned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A</a:t>
            </a:r>
            <a:r>
              <a:rPr lang="pt-BR" sz="3000" b="1" spc="100" dirty="0" smtClean="0">
                <a:solidFill>
                  <a:srgbClr val="54BC9B"/>
                </a:solidFill>
              </a:rPr>
              <a:t>erial </a:t>
            </a:r>
            <a:r>
              <a:rPr lang="pt-BR" sz="3000" b="1" spc="100" dirty="0" smtClean="0">
                <a:solidFill>
                  <a:schemeClr val="bg1"/>
                </a:solidFill>
              </a:rPr>
              <a:t>V</a:t>
            </a:r>
            <a:r>
              <a:rPr lang="pt-BR" sz="3000" b="1" spc="100" dirty="0" smtClean="0">
                <a:solidFill>
                  <a:srgbClr val="54BC9B"/>
                </a:solidFill>
              </a:rPr>
              <a:t>ehicles </a:t>
            </a:r>
            <a:r>
              <a:rPr lang="pt-BR" sz="3000" b="1" spc="100" dirty="0">
                <a:solidFill>
                  <a:srgbClr val="54BC9B"/>
                </a:solidFill>
              </a:rPr>
              <a:t>(UAV). 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Ουσιαστικά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el-GR" sz="3000" b="1" spc="100" dirty="0" smtClean="0">
                <a:solidFill>
                  <a:srgbClr val="54BC9B"/>
                </a:solidFill>
              </a:rPr>
              <a:t>ένα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drone </a:t>
            </a:r>
            <a:r>
              <a:rPr lang="el-GR" sz="3000" b="1" spc="100" dirty="0" smtClean="0">
                <a:solidFill>
                  <a:srgbClr val="54BC9B"/>
                </a:solidFill>
              </a:rPr>
              <a:t>είναι ένα ιπτάμενο ρομπότ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875952" y="4653136"/>
            <a:ext cx="1590067" cy="159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l-GR" sz="5500" b="1" spc="600" dirty="0" smtClean="0">
                <a:solidFill>
                  <a:prstClr val="white"/>
                </a:solidFill>
                <a:ea typeface="Andale Mono" charset="0"/>
                <a:cs typeface="Andale Mono" charset="0"/>
              </a:rPr>
              <a:t>Τι </a:t>
            </a:r>
            <a:r>
              <a:rPr lang="el-GR" sz="5500" b="1" spc="600" dirty="0" smtClean="0">
                <a:solidFill>
                  <a:prstClr val="white"/>
                </a:solidFill>
                <a:ea typeface="Andale Mono" charset="0"/>
                <a:cs typeface="Andale Mono" charset="0"/>
              </a:rPr>
              <a:t>είναι ένα </a:t>
            </a:r>
            <a:r>
              <a:rPr lang="pt-BR" sz="5500" b="1" spc="600" dirty="0" smtClean="0">
                <a:solidFill>
                  <a:prstClr val="white"/>
                </a:solidFill>
                <a:ea typeface="Andale Mono" charset="0"/>
                <a:cs typeface="Andale Mono" charset="0"/>
              </a:rPr>
              <a:t>DRONE</a:t>
            </a:r>
            <a:r>
              <a:rPr lang="el-GR" sz="5500" b="1" spc="600" dirty="0" smtClean="0">
                <a:solidFill>
                  <a:prstClr val="white"/>
                </a:solidFill>
                <a:ea typeface="Andale Mono" charset="0"/>
                <a:cs typeface="Andale Mono" charset="0"/>
              </a:rPr>
              <a:t> ;</a:t>
            </a:r>
            <a:endParaRPr lang="pt-BR" sz="5500" b="1" spc="600" dirty="0" smtClean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Το </a:t>
            </a:r>
            <a:r>
              <a:rPr lang="el-GR" sz="3000" b="1" spc="100" dirty="0" smtClean="0">
                <a:solidFill>
                  <a:srgbClr val="54BC9B"/>
                </a:solidFill>
              </a:rPr>
              <a:t>αεροσκάφος μπορεί να ελέγχεται εξ αποστάσεως ή να πετάει αυτόνομα μέσω ελεγχόμενων από </a:t>
            </a:r>
            <a:r>
              <a:rPr lang="el-GR" sz="3000" b="1" spc="100" dirty="0" smtClean="0">
                <a:solidFill>
                  <a:srgbClr val="54BC9B"/>
                </a:solidFill>
              </a:rPr>
              <a:t>λογισμικό </a:t>
            </a:r>
            <a:r>
              <a:rPr lang="el-GR" sz="3000" b="1" spc="100" dirty="0" smtClean="0">
                <a:solidFill>
                  <a:srgbClr val="54BC9B"/>
                </a:solidFill>
              </a:rPr>
              <a:t>προγραμμάτων πτήσης </a:t>
            </a:r>
            <a:r>
              <a:rPr lang="el-GR" sz="3000" b="1" spc="100" dirty="0" smtClean="0">
                <a:solidFill>
                  <a:srgbClr val="54BC9B"/>
                </a:solidFill>
              </a:rPr>
              <a:t>σε </a:t>
            </a:r>
            <a:r>
              <a:rPr lang="el-GR" sz="3000" b="1" spc="100" dirty="0" smtClean="0">
                <a:solidFill>
                  <a:srgbClr val="54BC9B"/>
                </a:solidFill>
              </a:rPr>
              <a:t>ενσωματωμένα συστήματα που λειτουργούν σε συνδυασμό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 GPS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5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60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463328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pc="100" dirty="0" smtClean="0">
                <a:solidFill>
                  <a:schemeClr val="bg1"/>
                </a:solidFill>
              </a:rPr>
              <a:t>Σε σύγκριση με τα επανδρωμένα αεροσκάφη, τα UAV συχνά προτιμώνται για αποστολές που είναι πολύ επικίνδυνες για τον άνθρωπο. Προέρχονται κυρίως από στρατιωτικές εφαρμογές, αν και η χρήση τους επεκτείνεται και σε άλλες περιοχές.</a:t>
            </a:r>
            <a:endParaRPr lang="en-US" sz="24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28596" y="428604"/>
            <a:ext cx="807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Σύγκριση με Επανδρωμένα Οχήματα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615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119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2018-01-29T19:55:17Z</dcterms:modified>
</cp:coreProperties>
</file>